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C99A"/>
    <a:srgbClr val="E18532"/>
    <a:srgbClr val="B17B80"/>
    <a:srgbClr val="7F2346"/>
    <a:srgbClr val="EBEBEB"/>
    <a:srgbClr val="B1B1B1"/>
    <a:srgbClr val="7A97AB"/>
    <a:srgbClr val="005470"/>
    <a:srgbClr val="9BAE88"/>
    <a:srgbClr val="0069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1" d="100"/>
          <a:sy n="111" d="100"/>
        </p:scale>
        <p:origin x="44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tshållare för bild 10"/>
          <p:cNvSpPr>
            <a:spLocks noGrp="1"/>
          </p:cNvSpPr>
          <p:nvPr>
            <p:ph type="pic" sz="quarter" idx="11"/>
          </p:nvPr>
        </p:nvSpPr>
        <p:spPr>
          <a:xfrm>
            <a:off x="0" y="898070"/>
            <a:ext cx="12192000" cy="352622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600"/>
            </a:lvl1pPr>
          </a:lstStyle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r>
              <a:rPr lang="sv-SE" dirty="0" smtClean="0"/>
              <a:t>Klicka på bildikonen för att infoga bild</a:t>
            </a:r>
            <a:endParaRPr lang="sv-SE" dirty="0"/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3" hasCustomPrompt="1"/>
          </p:nvPr>
        </p:nvSpPr>
        <p:spPr>
          <a:xfrm>
            <a:off x="842607" y="4868139"/>
            <a:ext cx="10331391" cy="6413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000" b="0">
                <a:latin typeface="Arial Black" panose="020B0A04020102020204" pitchFamily="34" charset="0"/>
              </a:defRPr>
            </a:lvl1pPr>
          </a:lstStyle>
          <a:p>
            <a:pPr lvl="0"/>
            <a:r>
              <a:rPr lang="sv-SE" dirty="0" smtClean="0"/>
              <a:t>Klicka här och skriv rubrik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4" hasCustomPrompt="1"/>
          </p:nvPr>
        </p:nvSpPr>
        <p:spPr>
          <a:xfrm>
            <a:off x="842606" y="5743567"/>
            <a:ext cx="10331391" cy="4270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sv-SE" dirty="0" smtClean="0"/>
              <a:t>Klicka här och skriv underrubrik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6641969"/>
      </p:ext>
    </p:extLst>
  </p:cSld>
  <p:clrMapOvr>
    <a:masterClrMapping/>
  </p:clrMapOvr>
  <p:hf sldNum="0"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38200" y="1511299"/>
            <a:ext cx="10515600" cy="598488"/>
          </a:xfrm>
          <a:prstGeom prst="rect">
            <a:avLst/>
          </a:prstGeom>
        </p:spPr>
        <p:txBody>
          <a:bodyPr/>
          <a:lstStyle>
            <a:lvl1pPr>
              <a:defRPr sz="3500" b="0">
                <a:latin typeface="Arial Black" panose="020B0A04020102020204" pitchFamily="34" charset="0"/>
              </a:defRPr>
            </a:lvl1pPr>
          </a:lstStyle>
          <a:p>
            <a:r>
              <a:rPr lang="sv-SE" dirty="0" smtClean="0"/>
              <a:t>Klicka här och skriv rubrik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2425701"/>
            <a:ext cx="10515600" cy="3751262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sv-SE" dirty="0" smtClean="0"/>
              <a:t>Redigera format för bakgrundstext</a:t>
            </a:r>
          </a:p>
          <a:p>
            <a:pPr lvl="1"/>
            <a:r>
              <a:rPr lang="sv-SE" dirty="0" smtClean="0"/>
              <a:t>Nivå två</a:t>
            </a:r>
          </a:p>
        </p:txBody>
      </p:sp>
    </p:spTree>
    <p:extLst>
      <p:ext uri="{BB962C8B-B14F-4D97-AF65-F5344CB8AC3E}">
        <p14:creationId xmlns:p14="http://schemas.microsoft.com/office/powerpoint/2010/main" val="347690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innehåll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2425701"/>
            <a:ext cx="6819900" cy="3751262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sv-SE" dirty="0" smtClean="0"/>
              <a:t>Redigera format för bakgrundstext</a:t>
            </a:r>
          </a:p>
          <a:p>
            <a:pPr lvl="1"/>
            <a:r>
              <a:rPr lang="sv-SE" dirty="0" smtClean="0"/>
              <a:t>Nivå två</a:t>
            </a:r>
          </a:p>
        </p:txBody>
      </p:sp>
      <p:sp>
        <p:nvSpPr>
          <p:cNvPr id="5" name="Platshållare för bild 4"/>
          <p:cNvSpPr>
            <a:spLocks noGrp="1"/>
          </p:cNvSpPr>
          <p:nvPr>
            <p:ph type="pic" sz="quarter" idx="10"/>
          </p:nvPr>
        </p:nvSpPr>
        <p:spPr>
          <a:xfrm>
            <a:off x="7874000" y="906616"/>
            <a:ext cx="4318000" cy="568052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600"/>
            </a:lvl1pPr>
          </a:lstStyle>
          <a:p>
            <a:endParaRPr lang="sv-SE" sz="1600" dirty="0" smtClean="0"/>
          </a:p>
          <a:p>
            <a:endParaRPr lang="sv-SE" sz="1600" dirty="0" smtClean="0"/>
          </a:p>
          <a:p>
            <a:endParaRPr lang="sv-SE" sz="1600" dirty="0" smtClean="0"/>
          </a:p>
          <a:p>
            <a:endParaRPr lang="sv-SE" sz="1600" dirty="0" smtClean="0"/>
          </a:p>
          <a:p>
            <a:endParaRPr lang="sv-SE" sz="1600" dirty="0" smtClean="0"/>
          </a:p>
          <a:p>
            <a:r>
              <a:rPr lang="sv-SE" sz="1600" dirty="0" smtClean="0"/>
              <a:t>Klicka på bildikonen nedan </a:t>
            </a:r>
            <a:br>
              <a:rPr lang="sv-SE" sz="1600" dirty="0" smtClean="0"/>
            </a:br>
            <a:r>
              <a:rPr lang="sv-SE" sz="1600" dirty="0" smtClean="0"/>
              <a:t>för att infoga bild</a:t>
            </a:r>
            <a:endParaRPr lang="sv-SE" dirty="0"/>
          </a:p>
        </p:txBody>
      </p:sp>
      <p:sp>
        <p:nvSpPr>
          <p:cNvPr id="7" name="Rubrik 1"/>
          <p:cNvSpPr>
            <a:spLocks noGrp="1"/>
          </p:cNvSpPr>
          <p:nvPr>
            <p:ph type="title" hasCustomPrompt="1"/>
          </p:nvPr>
        </p:nvSpPr>
        <p:spPr>
          <a:xfrm>
            <a:off x="838200" y="1511299"/>
            <a:ext cx="6819900" cy="598488"/>
          </a:xfrm>
          <a:prstGeom prst="rect">
            <a:avLst/>
          </a:prstGeom>
        </p:spPr>
        <p:txBody>
          <a:bodyPr/>
          <a:lstStyle>
            <a:lvl1pPr>
              <a:defRPr sz="3500" b="0">
                <a:latin typeface="Arial Black" panose="020B0A04020102020204" pitchFamily="34" charset="0"/>
              </a:defRPr>
            </a:lvl1pPr>
          </a:lstStyle>
          <a:p>
            <a:r>
              <a:rPr lang="sv-SE" dirty="0" smtClean="0"/>
              <a:t>Klicka här och skriv rubrik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75964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9470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0"/>
            <a:ext cx="12192000" cy="906236"/>
          </a:xfrm>
          <a:prstGeom prst="rect">
            <a:avLst/>
          </a:prstGeom>
          <a:solidFill>
            <a:srgbClr val="DFDEDE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8" name="Rak koppling 7"/>
          <p:cNvCxnSpPr/>
          <p:nvPr userDrawn="1"/>
        </p:nvCxnSpPr>
        <p:spPr>
          <a:xfrm>
            <a:off x="0" y="6597221"/>
            <a:ext cx="12483253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9" name="textruta 8"/>
          <p:cNvSpPr txBox="1"/>
          <p:nvPr userDrawn="1"/>
        </p:nvSpPr>
        <p:spPr>
          <a:xfrm>
            <a:off x="156607" y="6597221"/>
            <a:ext cx="408210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000" b="1" dirty="0" smtClean="0">
                <a:latin typeface="Arial Black" panose="020B0A04020102020204" pitchFamily="34" charset="0"/>
                <a:cs typeface="Calibri" panose="020F0502020204030204" pitchFamily="34" charset="0"/>
              </a:rPr>
              <a:t>SIDA </a:t>
            </a:r>
            <a:fld id="{25DB20BE-0E4D-4565-882F-C836FBB21375}" type="slidenum">
              <a:rPr lang="sv-SE" sz="1000" b="1" smtClean="0">
                <a:latin typeface="Arial Black" panose="020B0A04020102020204" pitchFamily="34" charset="0"/>
                <a:cs typeface="Calibri" panose="020F0502020204030204" pitchFamily="34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r>
              <a:rPr lang="sv-SE" sz="1000" b="1" dirty="0" smtClean="0">
                <a:latin typeface="Arial Black" panose="020B0A04020102020204" pitchFamily="34" charset="0"/>
                <a:cs typeface="Calibri" panose="020F0502020204030204" pitchFamily="34" charset="0"/>
              </a:rPr>
              <a:t>  </a:t>
            </a:r>
            <a:r>
              <a:rPr lang="sv-S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|  VALDEMARSVIKS KOMMUN  |  </a:t>
            </a:r>
            <a:fld id="{A4618A80-1494-4024-8336-9561441480AE}" type="datetime1">
              <a:rPr lang="sv-SE" sz="1000" b="1" smtClean="0">
                <a:latin typeface="Arial Black" panose="020B0A04020102020204" pitchFamily="34" charset="0"/>
                <a:cs typeface="Calibri Light" panose="020F0302020204030204" pitchFamily="34" charset="0"/>
              </a:rPr>
              <a:t>2022-08-11</a:t>
            </a:fld>
            <a:r>
              <a:rPr lang="sv-SE" sz="1000" dirty="0" smtClean="0">
                <a:latin typeface="Arial Black" panose="020B0A04020102020204" pitchFamily="34" charset="0"/>
                <a:cs typeface="Calibri Light" panose="020F0302020204030204" pitchFamily="34" charset="0"/>
              </a:rPr>
              <a:t> </a:t>
            </a:r>
            <a:endParaRPr lang="sv-SE" sz="1000" dirty="0">
              <a:latin typeface="Arial Black" panose="020B0A04020102020204" pitchFamily="34" charset="0"/>
              <a:cs typeface="Calibri Light" panose="020F0302020204030204" pitchFamily="34" charset="0"/>
            </a:endParaRPr>
          </a:p>
        </p:txBody>
      </p:sp>
      <p:pic>
        <p:nvPicPr>
          <p:cNvPr id="6" name="Bildobjekt 5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347761" cy="906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5133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49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 1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3" name="Platshållare för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0333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64953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4" name="Rubri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391118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897951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Valdemarsvik">
      <a:dk1>
        <a:sysClr val="windowText" lastClr="000000"/>
      </a:dk1>
      <a:lt1>
        <a:sysClr val="window" lastClr="FFFFFF"/>
      </a:lt1>
      <a:dk2>
        <a:srgbClr val="3A3838"/>
      </a:dk2>
      <a:lt2>
        <a:srgbClr val="E7E6E6"/>
      </a:lt2>
      <a:accent1>
        <a:srgbClr val="7F2346"/>
      </a:accent1>
      <a:accent2>
        <a:srgbClr val="005470"/>
      </a:accent2>
      <a:accent3>
        <a:srgbClr val="E18532"/>
      </a:accent3>
      <a:accent4>
        <a:srgbClr val="C25131"/>
      </a:accent4>
      <a:accent5>
        <a:srgbClr val="007580"/>
      </a:accent5>
      <a:accent6>
        <a:srgbClr val="929990"/>
      </a:accent6>
      <a:hlink>
        <a:srgbClr val="3F3F3F"/>
      </a:hlink>
      <a:folHlink>
        <a:srgbClr val="3A3838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ldemarsvik - Presentation.potx" id="{2FAE9591-700D-4988-A529-465357227104}" vid="{CBE27EC1-BF04-4CBE-B41C-D01E06A8E64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Words>0</Words>
  <Application>Microsoft Office PowerPoint</Application>
  <PresentationFormat>Bredbild</PresentationFormat>
  <Paragraphs>0</Paragraphs>
  <Slides>4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4</vt:i4>
      </vt:variant>
    </vt:vector>
  </HeadingPairs>
  <TitlesOfParts>
    <vt:vector size="9" baseType="lpstr">
      <vt:lpstr>Arial</vt:lpstr>
      <vt:lpstr>Arial Black</vt:lpstr>
      <vt:lpstr>Calibri</vt:lpstr>
      <vt:lpstr>Calibri Light</vt:lpstr>
      <vt:lpstr>Office-tema</vt:lpstr>
      <vt:lpstr>PowerPoint-presentation</vt:lpstr>
      <vt:lpstr>PowerPoint-presentation</vt:lpstr>
      <vt:lpstr>PowerPoint-presentation</vt:lpstr>
      <vt:lpstr>PowerPoint-presentation</vt:lpstr>
    </vt:vector>
  </TitlesOfParts>
  <Company>Valdemarsviks Kommun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Karlsson, Helena</dc:creator>
  <cp:lastModifiedBy>Karlsson, Helena</cp:lastModifiedBy>
  <cp:revision>4</cp:revision>
  <dcterms:created xsi:type="dcterms:W3CDTF">2022-08-09T12:49:25Z</dcterms:created>
  <dcterms:modified xsi:type="dcterms:W3CDTF">2022-08-11T13:29:40Z</dcterms:modified>
</cp:coreProperties>
</file>