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99A"/>
    <a:srgbClr val="E18532"/>
    <a:srgbClr val="B17B80"/>
    <a:srgbClr val="7F2346"/>
    <a:srgbClr val="EBEBEB"/>
    <a:srgbClr val="B1B1B1"/>
    <a:srgbClr val="7A97AB"/>
    <a:srgbClr val="005470"/>
    <a:srgbClr val="9BAE88"/>
    <a:srgbClr val="006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1"/>
          </p:nvPr>
        </p:nvSpPr>
        <p:spPr>
          <a:xfrm>
            <a:off x="0" y="898070"/>
            <a:ext cx="12192000" cy="35262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Klicka på bildikonen för att infoga bild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842607" y="4868139"/>
            <a:ext cx="10331391" cy="64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sv-SE" dirty="0" smtClean="0"/>
              <a:t>Klicka här och skriv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842606" y="5743567"/>
            <a:ext cx="10331391" cy="427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Klicka här och skriv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6419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511299"/>
            <a:ext cx="10515600" cy="598488"/>
          </a:xfrm>
          <a:prstGeom prst="rect">
            <a:avLst/>
          </a:prstGeom>
        </p:spPr>
        <p:txBody>
          <a:bodyPr/>
          <a:lstStyle>
            <a:lvl1pPr>
              <a:defRPr sz="35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sv-SE" dirty="0" smtClean="0"/>
              <a:t>Klicka här och skriv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701"/>
            <a:ext cx="10515600" cy="375126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47690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425701"/>
            <a:ext cx="6819900" cy="375126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7874000" y="906616"/>
            <a:ext cx="4318000" cy="56805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endParaRPr lang="sv-SE" sz="1600" dirty="0" smtClean="0"/>
          </a:p>
          <a:p>
            <a:endParaRPr lang="sv-SE" sz="1600" dirty="0" smtClean="0"/>
          </a:p>
          <a:p>
            <a:endParaRPr lang="sv-SE" sz="1600" dirty="0" smtClean="0"/>
          </a:p>
          <a:p>
            <a:endParaRPr lang="sv-SE" sz="1600" dirty="0" smtClean="0"/>
          </a:p>
          <a:p>
            <a:endParaRPr lang="sv-SE" sz="1600" dirty="0" smtClean="0"/>
          </a:p>
          <a:p>
            <a:r>
              <a:rPr lang="sv-SE" sz="1600" dirty="0" smtClean="0"/>
              <a:t>Klicka på bildikonen nedan </a:t>
            </a:r>
            <a:br>
              <a:rPr lang="sv-SE" sz="1600" dirty="0" smtClean="0"/>
            </a:br>
            <a:r>
              <a:rPr lang="sv-SE" sz="1600" dirty="0" smtClean="0"/>
              <a:t>för att infoga bild</a:t>
            </a:r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511299"/>
            <a:ext cx="6819900" cy="598488"/>
          </a:xfrm>
          <a:prstGeom prst="rect">
            <a:avLst/>
          </a:prstGeom>
        </p:spPr>
        <p:txBody>
          <a:bodyPr/>
          <a:lstStyle>
            <a:lvl1pPr>
              <a:defRPr sz="35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sv-SE" dirty="0" smtClean="0"/>
              <a:t>Klicka här och skriv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964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470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906236"/>
          </a:xfrm>
          <a:prstGeom prst="rect">
            <a:avLst/>
          </a:prstGeom>
          <a:solidFill>
            <a:srgbClr val="DFDED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koppling 7"/>
          <p:cNvCxnSpPr/>
          <p:nvPr userDrawn="1"/>
        </p:nvCxnSpPr>
        <p:spPr>
          <a:xfrm>
            <a:off x="0" y="6597221"/>
            <a:ext cx="1248325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 userDrawn="1"/>
        </p:nvSpPr>
        <p:spPr>
          <a:xfrm>
            <a:off x="156607" y="6597221"/>
            <a:ext cx="4082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SIDA </a:t>
            </a:r>
            <a:fld id="{25DB20BE-0E4D-4565-882F-C836FBB21375}" type="slidenum">
              <a:rPr lang="sv-SE" sz="1000" b="1" smtClean="0">
                <a:solidFill>
                  <a:schemeClr val="bg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sv-SE" sz="1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 </a:t>
            </a:r>
            <a:r>
              <a:rPr lang="sv-S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VALDEMARSVIKS KOMMUN  |  </a:t>
            </a:r>
            <a:fld id="{A4618A80-1494-4024-8336-9561441480AE}" type="datetime1">
              <a:rPr lang="sv-SE" sz="1000" b="1" smtClean="0">
                <a:solidFill>
                  <a:schemeClr val="bg1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2022-08-11</a:t>
            </a:fld>
            <a:r>
              <a:rPr lang="sv-SE" sz="1000" dirty="0" smtClean="0">
                <a:solidFill>
                  <a:schemeClr val="bg1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 </a:t>
            </a:r>
            <a:endParaRPr lang="sv-SE" sz="1000" dirty="0">
              <a:solidFill>
                <a:schemeClr val="bg1"/>
              </a:solidFill>
              <a:latin typeface="Arial Black" panose="020B0A04020102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2347761" cy="90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3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49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49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911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79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ldemarsvik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7F2346"/>
      </a:accent1>
      <a:accent2>
        <a:srgbClr val="005470"/>
      </a:accent2>
      <a:accent3>
        <a:srgbClr val="E18532"/>
      </a:accent3>
      <a:accent4>
        <a:srgbClr val="C25131"/>
      </a:accent4>
      <a:accent5>
        <a:srgbClr val="007580"/>
      </a:accent5>
      <a:accent6>
        <a:srgbClr val="929990"/>
      </a:accent6>
      <a:hlink>
        <a:srgbClr val="3F3F3F"/>
      </a:hlink>
      <a:folHlink>
        <a:srgbClr val="3A383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demarsvik - Presentation Svart.potx" id="{65B7AE0C-6C40-4E7D-9308-B34BA09673D5}" vid="{C6E017E6-D8A1-451A-A9CF-F3569149A3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Office PowerPoint</Application>
  <PresentationFormat>Bredbild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Valdemarsviks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Karlsson, Helena</dc:creator>
  <cp:lastModifiedBy>Karlsson, Helena</cp:lastModifiedBy>
  <cp:revision>4</cp:revision>
  <dcterms:created xsi:type="dcterms:W3CDTF">2022-08-09T12:49:25Z</dcterms:created>
  <dcterms:modified xsi:type="dcterms:W3CDTF">2022-08-11T13:30:35Z</dcterms:modified>
</cp:coreProperties>
</file>