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C99A"/>
    <a:srgbClr val="E18532"/>
    <a:srgbClr val="B17B80"/>
    <a:srgbClr val="7F2346"/>
    <a:srgbClr val="EBEBEB"/>
    <a:srgbClr val="B1B1B1"/>
    <a:srgbClr val="7A97AB"/>
    <a:srgbClr val="005470"/>
    <a:srgbClr val="9BAE88"/>
    <a:srgbClr val="006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4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/>
          <p:cNvSpPr>
            <a:spLocks noGrp="1"/>
          </p:cNvSpPr>
          <p:nvPr>
            <p:ph type="pic" sz="quarter" idx="11"/>
          </p:nvPr>
        </p:nvSpPr>
        <p:spPr>
          <a:xfrm>
            <a:off x="0" y="898070"/>
            <a:ext cx="12192000" cy="35262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Klicka på bildikonen för att infoga bild</a:t>
            </a:r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842607" y="4868139"/>
            <a:ext cx="10331391" cy="641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0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sv-SE" dirty="0" smtClean="0"/>
              <a:t>Klicka här och skriv rubrik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4" hasCustomPrompt="1"/>
          </p:nvPr>
        </p:nvSpPr>
        <p:spPr>
          <a:xfrm>
            <a:off x="842606" y="5743567"/>
            <a:ext cx="10331391" cy="427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 smtClean="0"/>
              <a:t>Klicka här och skriv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64196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511299"/>
            <a:ext cx="10515600" cy="598488"/>
          </a:xfrm>
          <a:prstGeom prst="rect">
            <a:avLst/>
          </a:prstGeom>
        </p:spPr>
        <p:txBody>
          <a:bodyPr/>
          <a:lstStyle>
            <a:lvl1pPr>
              <a:defRPr sz="35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sv-SE" dirty="0" smtClean="0"/>
              <a:t>Klicka här och skriv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425701"/>
            <a:ext cx="10515600" cy="375126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sv-SE" dirty="0" smtClean="0"/>
              <a:t>Redigera format för bakgrundstext</a:t>
            </a:r>
          </a:p>
          <a:p>
            <a:pPr lvl="1"/>
            <a:r>
              <a:rPr lang="sv-SE" dirty="0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347690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425701"/>
            <a:ext cx="6819900" cy="375126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sv-SE" dirty="0" smtClean="0"/>
              <a:t>Redigera format för bakgrundstext</a:t>
            </a:r>
          </a:p>
          <a:p>
            <a:pPr lvl="1"/>
            <a:r>
              <a:rPr lang="sv-SE" dirty="0" smtClean="0"/>
              <a:t>Nivå två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7874000" y="906616"/>
            <a:ext cx="4318000" cy="56805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endParaRPr lang="sv-SE" sz="1600" dirty="0" smtClean="0"/>
          </a:p>
          <a:p>
            <a:endParaRPr lang="sv-SE" sz="1600" dirty="0" smtClean="0"/>
          </a:p>
          <a:p>
            <a:endParaRPr lang="sv-SE" sz="1600" dirty="0" smtClean="0"/>
          </a:p>
          <a:p>
            <a:endParaRPr lang="sv-SE" sz="1600" dirty="0" smtClean="0"/>
          </a:p>
          <a:p>
            <a:endParaRPr lang="sv-SE" sz="1600" dirty="0" smtClean="0"/>
          </a:p>
          <a:p>
            <a:r>
              <a:rPr lang="sv-SE" sz="1600" dirty="0" smtClean="0"/>
              <a:t>Klicka på bildikonen nedan </a:t>
            </a:r>
            <a:br>
              <a:rPr lang="sv-SE" sz="1600" dirty="0" smtClean="0"/>
            </a:br>
            <a:r>
              <a:rPr lang="sv-SE" sz="1600" dirty="0" smtClean="0"/>
              <a:t>för att infoga bild</a:t>
            </a:r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 hasCustomPrompt="1"/>
          </p:nvPr>
        </p:nvSpPr>
        <p:spPr>
          <a:xfrm>
            <a:off x="838200" y="1511299"/>
            <a:ext cx="6819900" cy="598488"/>
          </a:xfrm>
          <a:prstGeom prst="rect">
            <a:avLst/>
          </a:prstGeom>
        </p:spPr>
        <p:txBody>
          <a:bodyPr/>
          <a:lstStyle>
            <a:lvl1pPr>
              <a:defRPr sz="3500" b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sv-SE" dirty="0" smtClean="0"/>
              <a:t>Klicka här och skriv 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5964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9470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12192000" cy="906236"/>
          </a:xfrm>
          <a:prstGeom prst="rect">
            <a:avLst/>
          </a:prstGeom>
          <a:solidFill>
            <a:srgbClr val="DFDEDE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" name="Rak koppling 7"/>
          <p:cNvCxnSpPr/>
          <p:nvPr userDrawn="1"/>
        </p:nvCxnSpPr>
        <p:spPr>
          <a:xfrm>
            <a:off x="0" y="6597221"/>
            <a:ext cx="124832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textruta 8"/>
          <p:cNvSpPr txBox="1"/>
          <p:nvPr userDrawn="1"/>
        </p:nvSpPr>
        <p:spPr>
          <a:xfrm>
            <a:off x="156607" y="6597221"/>
            <a:ext cx="40821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SIDA </a:t>
            </a:r>
            <a:fld id="{25DB20BE-0E4D-4565-882F-C836FBB21375}" type="slidenum">
              <a:rPr lang="sv-SE" sz="1000" b="1" smtClean="0">
                <a:solidFill>
                  <a:schemeClr val="bg1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sv-SE" sz="1000" b="1" dirty="0" smtClean="0">
                <a:solidFill>
                  <a:schemeClr val="bg1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  </a:t>
            </a:r>
            <a:r>
              <a:rPr lang="sv-SE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VALDEMARSVIKS KOMMUN  |  </a:t>
            </a:r>
            <a:fld id="{A4618A80-1494-4024-8336-9561441480AE}" type="datetime1">
              <a:rPr lang="sv-SE" sz="1000" b="1" smtClean="0">
                <a:solidFill>
                  <a:schemeClr val="bg1"/>
                </a:solidFill>
                <a:latin typeface="Arial Black" panose="020B0A04020102020204" pitchFamily="34" charset="0"/>
                <a:cs typeface="Calibri Light" panose="020F0302020204030204" pitchFamily="34" charset="0"/>
              </a:rPr>
              <a:t>2022-08-11</a:t>
            </a:fld>
            <a:r>
              <a:rPr lang="sv-SE" sz="1000" dirty="0" smtClean="0">
                <a:solidFill>
                  <a:schemeClr val="bg1"/>
                </a:solidFill>
                <a:latin typeface="Arial Black" panose="020B0A04020102020204" pitchFamily="34" charset="0"/>
                <a:cs typeface="Calibri Light" panose="020F0302020204030204" pitchFamily="34" charset="0"/>
              </a:rPr>
              <a:t> </a:t>
            </a:r>
            <a:endParaRPr lang="sv-SE" sz="1000" dirty="0">
              <a:solidFill>
                <a:schemeClr val="bg1"/>
              </a:solidFill>
              <a:latin typeface="Arial Black" panose="020B0A0402010202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2347761" cy="906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13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49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33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495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911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795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Valdemarsvik">
      <a:dk1>
        <a:sysClr val="windowText" lastClr="000000"/>
      </a:dk1>
      <a:lt1>
        <a:sysClr val="window" lastClr="FFFFFF"/>
      </a:lt1>
      <a:dk2>
        <a:srgbClr val="3A3838"/>
      </a:dk2>
      <a:lt2>
        <a:srgbClr val="E7E6E6"/>
      </a:lt2>
      <a:accent1>
        <a:srgbClr val="7F2346"/>
      </a:accent1>
      <a:accent2>
        <a:srgbClr val="005470"/>
      </a:accent2>
      <a:accent3>
        <a:srgbClr val="E18532"/>
      </a:accent3>
      <a:accent4>
        <a:srgbClr val="C25131"/>
      </a:accent4>
      <a:accent5>
        <a:srgbClr val="007580"/>
      </a:accent5>
      <a:accent6>
        <a:srgbClr val="929990"/>
      </a:accent6>
      <a:hlink>
        <a:srgbClr val="3F3F3F"/>
      </a:hlink>
      <a:folHlink>
        <a:srgbClr val="3A383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demarsvik - Presentation Svart.potx" id="{65B7AE0C-6C40-4E7D-9308-B34BA09673D5}" vid="{C6E017E6-D8A1-451A-A9CF-F3569149A3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0</Words>
  <Application>Microsoft Office PowerPoint</Application>
  <PresentationFormat>Bredbild</PresentationFormat>
  <Paragraphs>0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Company>Valdemarsviks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Karlsson, Helena</dc:creator>
  <cp:lastModifiedBy>Karlsson, Helena</cp:lastModifiedBy>
  <cp:revision>4</cp:revision>
  <dcterms:created xsi:type="dcterms:W3CDTF">2022-08-09T12:49:25Z</dcterms:created>
  <dcterms:modified xsi:type="dcterms:W3CDTF">2022-08-11T13:30:35Z</dcterms:modified>
</cp:coreProperties>
</file>