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6" r:id="rId4"/>
    <p:sldId id="258" r:id="rId5"/>
    <p:sldId id="260" r:id="rId6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2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r="1"/>
          <a:stretch/>
        </p:blipFill>
        <p:spPr>
          <a:xfrm>
            <a:off x="145279" y="163581"/>
            <a:ext cx="9605472" cy="6506779"/>
          </a:xfrm>
          <a:prstGeom prst="rect">
            <a:avLst/>
          </a:prstGeom>
        </p:spPr>
      </p:pic>
      <p:sp>
        <p:nvSpPr>
          <p:cNvPr id="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68838" y="3342058"/>
            <a:ext cx="4227275" cy="460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sv-SE" dirty="0" smtClean="0"/>
              <a:t>Förnamn Efternamn</a:t>
            </a:r>
            <a:endParaRPr lang="sv-SE" dirty="0"/>
          </a:p>
        </p:txBody>
      </p:sp>
      <p:sp>
        <p:nvSpPr>
          <p:cNvPr id="5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2768838" y="4068125"/>
            <a:ext cx="4227275" cy="324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Motivering/beskrivning</a:t>
            </a:r>
            <a:endParaRPr lang="sv-SE" dirty="0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3495230" y="4637714"/>
            <a:ext cx="2845750" cy="306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Ort, datum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3495231" y="5189839"/>
            <a:ext cx="2845750" cy="306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Förnamn Efternamn,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915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p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r="2172"/>
          <a:stretch/>
        </p:blipFill>
        <p:spPr>
          <a:xfrm>
            <a:off x="230736" y="239587"/>
            <a:ext cx="9460195" cy="637882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452643" y="3025864"/>
            <a:ext cx="4836920" cy="460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sv-SE" dirty="0" smtClean="0"/>
              <a:t>Förnamn Efternamn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2452643" y="3589234"/>
            <a:ext cx="4836920" cy="871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Motivering/beskrivning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2452643" y="4594986"/>
            <a:ext cx="1811708" cy="3069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Ort, datum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83993" y="4594985"/>
            <a:ext cx="2905570" cy="3069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Förnamn Efternamn, titel</a:t>
            </a:r>
            <a:endParaRPr lang="sv-SE" dirty="0"/>
          </a:p>
        </p:txBody>
      </p:sp>
      <p:cxnSp>
        <p:nvCxnSpPr>
          <p:cNvPr id="3" name="Rak koppling 2"/>
          <p:cNvCxnSpPr/>
          <p:nvPr userDrawn="1"/>
        </p:nvCxnSpPr>
        <p:spPr>
          <a:xfrm>
            <a:off x="4324173" y="4586439"/>
            <a:ext cx="0" cy="306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9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dip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r="2344"/>
          <a:stretch/>
        </p:blipFill>
        <p:spPr>
          <a:xfrm>
            <a:off x="222191" y="239587"/>
            <a:ext cx="9451648" cy="637882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452643" y="3025864"/>
            <a:ext cx="4836920" cy="460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sv-SE" dirty="0" smtClean="0"/>
              <a:t>Förnamn Efternamn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2452643" y="3589234"/>
            <a:ext cx="4836920" cy="871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Motivering/beskrivning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2452643" y="4594986"/>
            <a:ext cx="1811708" cy="3069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Ort, datum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83993" y="4594985"/>
            <a:ext cx="2905570" cy="3069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Förnamn Efternamn, titel</a:t>
            </a:r>
            <a:endParaRPr lang="sv-SE" dirty="0"/>
          </a:p>
        </p:txBody>
      </p:sp>
      <p:cxnSp>
        <p:nvCxnSpPr>
          <p:cNvPr id="3" name="Rak koppling 2"/>
          <p:cNvCxnSpPr/>
          <p:nvPr userDrawn="1"/>
        </p:nvCxnSpPr>
        <p:spPr>
          <a:xfrm>
            <a:off x="4324173" y="4586439"/>
            <a:ext cx="0" cy="306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1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t dip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5" y="227481"/>
            <a:ext cx="9477286" cy="6402084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452643" y="3025864"/>
            <a:ext cx="4836920" cy="460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sv-SE" dirty="0" smtClean="0"/>
              <a:t>Förnamn Efternamn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2452643" y="3589234"/>
            <a:ext cx="4836920" cy="871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Motivering/beskrivning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2452643" y="4594986"/>
            <a:ext cx="1811708" cy="3069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Ort, datum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83993" y="4594985"/>
            <a:ext cx="2905570" cy="3069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Förnamn Efternamn, titel</a:t>
            </a:r>
            <a:endParaRPr lang="sv-SE" dirty="0"/>
          </a:p>
        </p:txBody>
      </p:sp>
      <p:cxnSp>
        <p:nvCxnSpPr>
          <p:cNvPr id="3" name="Rak koppling 2"/>
          <p:cNvCxnSpPr/>
          <p:nvPr userDrawn="1"/>
        </p:nvCxnSpPr>
        <p:spPr>
          <a:xfrm>
            <a:off x="4324173" y="4586439"/>
            <a:ext cx="0" cy="306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33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dip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r="2258"/>
          <a:stretch/>
        </p:blipFill>
        <p:spPr>
          <a:xfrm>
            <a:off x="213645" y="262642"/>
            <a:ext cx="9477286" cy="637882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452643" y="3025864"/>
            <a:ext cx="4836920" cy="460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sv-SE" dirty="0" smtClean="0"/>
              <a:t>Förnamn Efternamn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2452643" y="3589234"/>
            <a:ext cx="4836920" cy="871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Motivering/beskrivning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2452643" y="4594986"/>
            <a:ext cx="1811708" cy="3069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Ort, datum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83993" y="4594985"/>
            <a:ext cx="2905570" cy="3069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Förnamn Efternamn, titel</a:t>
            </a:r>
            <a:endParaRPr lang="sv-SE" dirty="0"/>
          </a:p>
        </p:txBody>
      </p:sp>
      <p:cxnSp>
        <p:nvCxnSpPr>
          <p:cNvPr id="3" name="Rak koppling 2"/>
          <p:cNvCxnSpPr/>
          <p:nvPr userDrawn="1"/>
        </p:nvCxnSpPr>
        <p:spPr>
          <a:xfrm>
            <a:off x="4324173" y="4586439"/>
            <a:ext cx="0" cy="306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7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a dip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r="2171"/>
          <a:stretch/>
        </p:blipFill>
        <p:spPr>
          <a:xfrm>
            <a:off x="205099" y="231041"/>
            <a:ext cx="9485832" cy="637882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452643" y="3025864"/>
            <a:ext cx="4836920" cy="460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sv-SE" dirty="0" smtClean="0"/>
              <a:t>Förnamn Efternamn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2452643" y="3589234"/>
            <a:ext cx="4836920" cy="871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Motivering/beskrivning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2452643" y="4594986"/>
            <a:ext cx="1811708" cy="3069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Ort, datum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83993" y="4594985"/>
            <a:ext cx="2905570" cy="3069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Förnamn Efternamn, titel</a:t>
            </a:r>
            <a:endParaRPr lang="sv-SE" dirty="0"/>
          </a:p>
        </p:txBody>
      </p:sp>
      <p:cxnSp>
        <p:nvCxnSpPr>
          <p:cNvPr id="3" name="Rak koppling 2"/>
          <p:cNvCxnSpPr/>
          <p:nvPr userDrawn="1"/>
        </p:nvCxnSpPr>
        <p:spPr>
          <a:xfrm>
            <a:off x="4324173" y="4586439"/>
            <a:ext cx="0" cy="306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5" y="140640"/>
            <a:ext cx="9547077" cy="6602759"/>
          </a:xfrm>
          <a:prstGeom prst="rect">
            <a:avLst/>
          </a:prstGeom>
        </p:spPr>
      </p:pic>
      <p:sp>
        <p:nvSpPr>
          <p:cNvPr id="4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452643" y="3598433"/>
            <a:ext cx="4836920" cy="460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sv-SE" dirty="0" smtClean="0"/>
              <a:t>Förnamn Efternamn</a:t>
            </a:r>
            <a:endParaRPr lang="sv-SE" dirty="0"/>
          </a:p>
        </p:txBody>
      </p:sp>
      <p:sp>
        <p:nvSpPr>
          <p:cNvPr id="5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2452643" y="4161803"/>
            <a:ext cx="4836920" cy="871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Motivering/beskrivning</a:t>
            </a:r>
            <a:endParaRPr lang="sv-SE" dirty="0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2452643" y="5167555"/>
            <a:ext cx="1811708" cy="30694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Ort, datum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83993" y="5167554"/>
            <a:ext cx="2905570" cy="3069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sv-SE" dirty="0" smtClean="0"/>
              <a:t>Förnamn Efternamn, titel</a:t>
            </a:r>
            <a:endParaRPr lang="sv-SE" dirty="0"/>
          </a:p>
        </p:txBody>
      </p:sp>
      <p:cxnSp>
        <p:nvCxnSpPr>
          <p:cNvPr id="8" name="Rak koppling 7"/>
          <p:cNvCxnSpPr/>
          <p:nvPr userDrawn="1"/>
        </p:nvCxnSpPr>
        <p:spPr>
          <a:xfrm>
            <a:off x="4324173" y="5159008"/>
            <a:ext cx="0" cy="306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70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66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7" r:id="rId3"/>
    <p:sldLayoutId id="2147483661" r:id="rId4"/>
    <p:sldLayoutId id="2147483663" r:id="rId5"/>
    <p:sldLayoutId id="2147483666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641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04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71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148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12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demarsvik - Diplom för förskola skola.potx" id="{6CCA8125-78BB-4E46-9589-9D30EBDD20AB}" vid="{401B5958-2335-4094-B44B-BB7E321F78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0</Words>
  <Application>Microsoft Office PowerPoint</Application>
  <PresentationFormat>A4 (210 x 297 mm)</PresentationFormat>
  <Paragraphs>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Arial Black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Valdemarsviks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Helena A Karlsson</dc:creator>
  <cp:lastModifiedBy>Karlsson, Helena</cp:lastModifiedBy>
  <cp:revision>8</cp:revision>
  <dcterms:created xsi:type="dcterms:W3CDTF">2021-07-22T17:06:27Z</dcterms:created>
  <dcterms:modified xsi:type="dcterms:W3CDTF">2022-08-11T13:31:16Z</dcterms:modified>
</cp:coreProperties>
</file>