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96"/>
    <a:srgbClr val="F1BE48"/>
    <a:srgbClr val="007A33"/>
    <a:srgbClr val="D22630"/>
    <a:srgbClr val="115740"/>
    <a:srgbClr val="ED8B00"/>
    <a:srgbClr val="A20067"/>
    <a:srgbClr val="DFDE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873A5-0E3D-44A2-A470-0306DF4A8847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95169-E29D-4F46-8154-D5F37999FB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584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lag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605481" y="5956720"/>
            <a:ext cx="5647038" cy="9263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latin typeface="Arial Black" panose="020B0A04020102020204" pitchFamily="34" charset="0"/>
              </a:defRPr>
            </a:lvl1pPr>
          </a:lstStyle>
          <a:p>
            <a:pPr lvl="0"/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4"/>
          </p:nvPr>
        </p:nvSpPr>
        <p:spPr>
          <a:xfrm>
            <a:off x="605481" y="6912312"/>
            <a:ext cx="5647038" cy="1725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sv-SE" dirty="0"/>
          </a:p>
        </p:txBody>
      </p:sp>
      <p:sp>
        <p:nvSpPr>
          <p:cNvPr id="6" name="Platshållare för bild 5"/>
          <p:cNvSpPr>
            <a:spLocks noGrp="1"/>
          </p:cNvSpPr>
          <p:nvPr>
            <p:ph type="pic" sz="quarter" idx="15" hasCustomPrompt="1"/>
          </p:nvPr>
        </p:nvSpPr>
        <p:spPr>
          <a:xfrm>
            <a:off x="284204" y="247135"/>
            <a:ext cx="6277233" cy="5375955"/>
          </a:xfrm>
          <a:prstGeom prst="rect">
            <a:avLst/>
          </a:prstGeom>
        </p:spPr>
        <p:txBody>
          <a:bodyPr anchor="ctr"/>
          <a:lstStyle>
            <a:lvl1pPr marL="0" marR="0" indent="0" algn="l" defTabSz="51433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28584" marR="0" lvl="0" indent="-128584" algn="l" defTabSz="51433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Markera ramen på denna ruta med ett klick. Därefter kan du infoga bild från bildbanken, under ”Infoga”, ”Infoga bild </a:t>
            </a:r>
            <a:r>
              <a:rPr lang="sv-SE" dirty="0" err="1" smtClean="0"/>
              <a:t>Bildbank</a:t>
            </a:r>
            <a:r>
              <a:rPr lang="sv-SE" dirty="0" smtClean="0"/>
              <a:t>”.</a:t>
            </a:r>
          </a:p>
          <a:p>
            <a:pPr marL="128584" marR="0" lvl="0" indent="-128584" algn="l" defTabSz="51433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För att infoga en egen bild från din dator, klicka på bildikonen. Tänk på att bilder du använder måste följa lagar om bland annat upphovsrätt och GDPR gällande personuppgifter.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04" y="247136"/>
            <a:ext cx="2347761" cy="906236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19"/>
          <a:stretch/>
        </p:blipFill>
        <p:spPr>
          <a:xfrm>
            <a:off x="0" y="8971004"/>
            <a:ext cx="6858000" cy="9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11734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lag med rubrik och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605481" y="2163185"/>
            <a:ext cx="5696465" cy="9263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latin typeface="Arial Black" panose="020B0A04020102020204" pitchFamily="34" charset="0"/>
              </a:defRPr>
            </a:lvl1pPr>
          </a:lstStyle>
          <a:p>
            <a:pPr lvl="0"/>
            <a:endParaRPr lang="sv-SE" dirty="0"/>
          </a:p>
        </p:txBody>
      </p:sp>
      <p:sp>
        <p:nvSpPr>
          <p:cNvPr id="5" name="Platshållare för text 2"/>
          <p:cNvSpPr>
            <a:spLocks noGrp="1"/>
          </p:cNvSpPr>
          <p:nvPr>
            <p:ph type="body" sz="quarter" idx="14"/>
          </p:nvPr>
        </p:nvSpPr>
        <p:spPr>
          <a:xfrm>
            <a:off x="605481" y="3118776"/>
            <a:ext cx="5696465" cy="5333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04" y="247136"/>
            <a:ext cx="2347761" cy="906236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19"/>
          <a:stretch/>
        </p:blipFill>
        <p:spPr>
          <a:xfrm>
            <a:off x="0" y="8971004"/>
            <a:ext cx="6858000" cy="9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9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lag med enb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tshållare för bild 5"/>
          <p:cNvSpPr>
            <a:spLocks noGrp="1"/>
          </p:cNvSpPr>
          <p:nvPr>
            <p:ph type="pic" sz="quarter" idx="15"/>
          </p:nvPr>
        </p:nvSpPr>
        <p:spPr>
          <a:xfrm>
            <a:off x="284204" y="247135"/>
            <a:ext cx="6277233" cy="8538519"/>
          </a:xfrm>
          <a:prstGeom prst="rect">
            <a:avLst/>
          </a:prstGeom>
        </p:spPr>
        <p:txBody>
          <a:bodyPr anchor="ctr"/>
          <a:lstStyle>
            <a:lvl1pPr marL="0" marR="0" indent="0" algn="l" defTabSz="514334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text 6"/>
          <p:cNvSpPr>
            <a:spLocks noGrp="1"/>
          </p:cNvSpPr>
          <p:nvPr>
            <p:ph type="body" sz="quarter" idx="13"/>
          </p:nvPr>
        </p:nvSpPr>
        <p:spPr>
          <a:xfrm>
            <a:off x="605481" y="2163185"/>
            <a:ext cx="5696465" cy="9263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latin typeface="Arial Black" panose="020B0A04020102020204" pitchFamily="34" charset="0"/>
              </a:defRPr>
            </a:lvl1pPr>
          </a:lstStyle>
          <a:p>
            <a:pPr lvl="0"/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sz="quarter" idx="14"/>
          </p:nvPr>
        </p:nvSpPr>
        <p:spPr>
          <a:xfrm>
            <a:off x="605481" y="3118776"/>
            <a:ext cx="5696465" cy="5333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04" y="247136"/>
            <a:ext cx="2347761" cy="906236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19"/>
          <a:stretch/>
        </p:blipFill>
        <p:spPr>
          <a:xfrm>
            <a:off x="0" y="8971004"/>
            <a:ext cx="6858000" cy="9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8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6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iming>
    <p:tnLst>
      <p:par>
        <p:cTn id="1" dur="indefinite" restart="never" nodeType="tmRoot"/>
      </p:par>
    </p:tnLst>
  </p:timing>
  <p:txStyles>
    <p:titleStyle>
      <a:lvl1pPr algn="l" defTabSz="514334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4" indent="-128584" algn="l" defTabSz="51433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2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9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86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3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1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89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56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23" indent="-128584" algn="l" defTabSz="514334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7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4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3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0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37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04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73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0" algn="l" defTabSz="514334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28286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471490" y="1775214"/>
            <a:ext cx="5915025" cy="86448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71490" y="2903838"/>
            <a:ext cx="5915025" cy="6104238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58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471486" y="1577506"/>
            <a:ext cx="5892244" cy="86448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4294967295"/>
          </p:nvPr>
        </p:nvSpPr>
        <p:spPr>
          <a:xfrm>
            <a:off x="471488" y="2643188"/>
            <a:ext cx="5892800" cy="6791325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878782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ldemarsvik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7F2346"/>
      </a:accent1>
      <a:accent2>
        <a:srgbClr val="005470"/>
      </a:accent2>
      <a:accent3>
        <a:srgbClr val="E18532"/>
      </a:accent3>
      <a:accent4>
        <a:srgbClr val="C25131"/>
      </a:accent4>
      <a:accent5>
        <a:srgbClr val="007580"/>
      </a:accent5>
      <a:accent6>
        <a:srgbClr val="929990"/>
      </a:accent6>
      <a:hlink>
        <a:srgbClr val="3F3F3F"/>
      </a:hlink>
      <a:folHlink>
        <a:srgbClr val="3A383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demarsvik - Anslag A3.potx" id="{8A2579F3-C4E2-4E98-81A2-2D2D19E7433E}" vid="{4DAD59A5-23C0-438A-B20D-708FE6B812E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0</Words>
  <Application>Microsoft Office PowerPoint</Application>
  <PresentationFormat>A4 (210 x 297 mm)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>Valdemarsviks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Helena A Karlsson</dc:creator>
  <cp:lastModifiedBy>Karlsson, Helena</cp:lastModifiedBy>
  <cp:revision>95</cp:revision>
  <dcterms:created xsi:type="dcterms:W3CDTF">2020-02-03T10:18:13Z</dcterms:created>
  <dcterms:modified xsi:type="dcterms:W3CDTF">2022-08-11T13:33:57Z</dcterms:modified>
</cp:coreProperties>
</file>