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4432" y="5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226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55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144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0643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649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7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393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095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964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84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872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3C651-4BC0-42D3-9D41-C27428F29B72}" type="datetimeFigureOut">
              <a:rPr lang="sv-SE" smtClean="0"/>
              <a:t>2022-04-13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66793-F369-4C69-803C-3A21DEB959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227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ktangel 84"/>
          <p:cNvSpPr/>
          <p:nvPr/>
        </p:nvSpPr>
        <p:spPr>
          <a:xfrm>
            <a:off x="994996" y="628650"/>
            <a:ext cx="2304000" cy="100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6" name="Rak koppling 85"/>
          <p:cNvCxnSpPr>
            <a:stCxn id="85" idx="1"/>
            <a:endCxn id="85" idx="3"/>
          </p:cNvCxnSpPr>
          <p:nvPr/>
        </p:nvCxnSpPr>
        <p:spPr>
          <a:xfrm>
            <a:off x="994996" y="1132650"/>
            <a:ext cx="2304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ruta 86"/>
          <p:cNvSpPr txBox="1"/>
          <p:nvPr/>
        </p:nvSpPr>
        <p:spPr>
          <a:xfrm>
            <a:off x="1022350" y="1153818"/>
            <a:ext cx="224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latin typeface="Arial Black" panose="020B0A04020102020204" pitchFamily="34" charset="0"/>
              </a:rPr>
              <a:t>Förnamn Efternamn</a:t>
            </a:r>
          </a:p>
          <a:p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Enhet </a:t>
            </a:r>
            <a:r>
              <a:rPr lang="sv-S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upp 87"/>
          <p:cNvGrpSpPr/>
          <p:nvPr/>
        </p:nvGrpSpPr>
        <p:grpSpPr>
          <a:xfrm>
            <a:off x="994996" y="1871296"/>
            <a:ext cx="2304000" cy="1008000"/>
            <a:chOff x="417146" y="1674446"/>
            <a:chExt cx="2304000" cy="1008000"/>
          </a:xfrm>
        </p:grpSpPr>
        <p:sp>
          <p:nvSpPr>
            <p:cNvPr id="89" name="Rektangel 88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90" name="Rak koppling 89"/>
            <p:cNvCxnSpPr>
              <a:stCxn id="89" idx="1"/>
              <a:endCxn id="89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ruta 90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2" name="Grupp 91"/>
          <p:cNvGrpSpPr/>
          <p:nvPr/>
        </p:nvGrpSpPr>
        <p:grpSpPr>
          <a:xfrm>
            <a:off x="994996" y="3113942"/>
            <a:ext cx="2304000" cy="1008000"/>
            <a:chOff x="417146" y="2917092"/>
            <a:chExt cx="2304000" cy="1008000"/>
          </a:xfrm>
        </p:grpSpPr>
        <p:sp>
          <p:nvSpPr>
            <p:cNvPr id="93" name="Rektangel 92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94" name="Rak koppling 93"/>
            <p:cNvCxnSpPr>
              <a:stCxn id="93" idx="1"/>
              <a:endCxn id="93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ruta 94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upp 95"/>
          <p:cNvGrpSpPr/>
          <p:nvPr/>
        </p:nvGrpSpPr>
        <p:grpSpPr>
          <a:xfrm>
            <a:off x="994996" y="4356588"/>
            <a:ext cx="2304000" cy="1008000"/>
            <a:chOff x="417146" y="1674446"/>
            <a:chExt cx="2304000" cy="1008000"/>
          </a:xfrm>
        </p:grpSpPr>
        <p:sp>
          <p:nvSpPr>
            <p:cNvPr id="97" name="Rektangel 96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98" name="Rak koppling 97"/>
            <p:cNvCxnSpPr>
              <a:stCxn id="97" idx="1"/>
              <a:endCxn id="97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ruta 98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0" name="Grupp 99"/>
          <p:cNvGrpSpPr/>
          <p:nvPr/>
        </p:nvGrpSpPr>
        <p:grpSpPr>
          <a:xfrm>
            <a:off x="994996" y="5599234"/>
            <a:ext cx="2304000" cy="1008000"/>
            <a:chOff x="417146" y="2917092"/>
            <a:chExt cx="2304000" cy="1008000"/>
          </a:xfrm>
        </p:grpSpPr>
        <p:sp>
          <p:nvSpPr>
            <p:cNvPr id="101" name="Rektangel 100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2" name="Rak koppling 101"/>
            <p:cNvCxnSpPr>
              <a:stCxn id="101" idx="1"/>
              <a:endCxn id="101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ruta 102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4" name="Grupp 103"/>
          <p:cNvGrpSpPr/>
          <p:nvPr/>
        </p:nvGrpSpPr>
        <p:grpSpPr>
          <a:xfrm>
            <a:off x="3573096" y="1871296"/>
            <a:ext cx="2304000" cy="1008000"/>
            <a:chOff x="417146" y="1674446"/>
            <a:chExt cx="2304000" cy="1008000"/>
          </a:xfrm>
        </p:grpSpPr>
        <p:sp>
          <p:nvSpPr>
            <p:cNvPr id="105" name="Rektangel 104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06" name="Rak koppling 105"/>
            <p:cNvCxnSpPr>
              <a:stCxn id="105" idx="1"/>
              <a:endCxn id="105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ruta 106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Grupp 107"/>
          <p:cNvGrpSpPr/>
          <p:nvPr/>
        </p:nvGrpSpPr>
        <p:grpSpPr>
          <a:xfrm>
            <a:off x="3573096" y="3113942"/>
            <a:ext cx="2304000" cy="1008000"/>
            <a:chOff x="417146" y="2917092"/>
            <a:chExt cx="2304000" cy="1008000"/>
          </a:xfrm>
        </p:grpSpPr>
        <p:sp>
          <p:nvSpPr>
            <p:cNvPr id="109" name="Rektangel 108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10" name="Rak koppling 109"/>
            <p:cNvCxnSpPr>
              <a:stCxn id="109" idx="1"/>
              <a:endCxn id="109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ruta 110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upp 111"/>
          <p:cNvGrpSpPr/>
          <p:nvPr/>
        </p:nvGrpSpPr>
        <p:grpSpPr>
          <a:xfrm>
            <a:off x="3573096" y="4356588"/>
            <a:ext cx="2304000" cy="1008000"/>
            <a:chOff x="417146" y="1674446"/>
            <a:chExt cx="2304000" cy="1008000"/>
          </a:xfrm>
        </p:grpSpPr>
        <p:sp>
          <p:nvSpPr>
            <p:cNvPr id="113" name="Rektangel 112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14" name="Rak koppling 113"/>
            <p:cNvCxnSpPr>
              <a:stCxn id="113" idx="1"/>
              <a:endCxn id="113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ruta 114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6" name="Grupp 115"/>
          <p:cNvGrpSpPr/>
          <p:nvPr/>
        </p:nvGrpSpPr>
        <p:grpSpPr>
          <a:xfrm>
            <a:off x="3573096" y="5599234"/>
            <a:ext cx="2304000" cy="1008000"/>
            <a:chOff x="417146" y="2917092"/>
            <a:chExt cx="2304000" cy="1008000"/>
          </a:xfrm>
        </p:grpSpPr>
        <p:sp>
          <p:nvSpPr>
            <p:cNvPr id="117" name="Rektangel 116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18" name="Rak koppling 117"/>
            <p:cNvCxnSpPr>
              <a:stCxn id="117" idx="1"/>
              <a:endCxn id="117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ruta 118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0" name="Grupp 119"/>
          <p:cNvGrpSpPr/>
          <p:nvPr/>
        </p:nvGrpSpPr>
        <p:grpSpPr>
          <a:xfrm>
            <a:off x="3573096" y="630187"/>
            <a:ext cx="2304000" cy="1008000"/>
            <a:chOff x="417146" y="1674446"/>
            <a:chExt cx="2304000" cy="1008000"/>
          </a:xfrm>
        </p:grpSpPr>
        <p:sp>
          <p:nvSpPr>
            <p:cNvPr id="121" name="Rektangel 120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22" name="Rak koppling 121"/>
            <p:cNvCxnSpPr>
              <a:stCxn id="121" idx="1"/>
              <a:endCxn id="121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ruta 122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4" name="Grupp 163"/>
          <p:cNvGrpSpPr/>
          <p:nvPr/>
        </p:nvGrpSpPr>
        <p:grpSpPr>
          <a:xfrm>
            <a:off x="994996" y="6841880"/>
            <a:ext cx="2304000" cy="1008000"/>
            <a:chOff x="417146" y="1674446"/>
            <a:chExt cx="2304000" cy="1008000"/>
          </a:xfrm>
        </p:grpSpPr>
        <p:sp>
          <p:nvSpPr>
            <p:cNvPr id="165" name="Rektangel 164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66" name="Rak koppling 165"/>
            <p:cNvCxnSpPr>
              <a:stCxn id="165" idx="1"/>
              <a:endCxn id="165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ruta 166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8" name="Grupp 167"/>
          <p:cNvGrpSpPr/>
          <p:nvPr/>
        </p:nvGrpSpPr>
        <p:grpSpPr>
          <a:xfrm>
            <a:off x="994996" y="8084526"/>
            <a:ext cx="2304000" cy="1008000"/>
            <a:chOff x="417146" y="2917092"/>
            <a:chExt cx="2304000" cy="1008000"/>
          </a:xfrm>
        </p:grpSpPr>
        <p:sp>
          <p:nvSpPr>
            <p:cNvPr id="169" name="Rektangel 168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70" name="Rak koppling 169"/>
            <p:cNvCxnSpPr>
              <a:stCxn id="169" idx="1"/>
              <a:endCxn id="169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ruta 170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2" name="Grupp 171"/>
          <p:cNvGrpSpPr/>
          <p:nvPr/>
        </p:nvGrpSpPr>
        <p:grpSpPr>
          <a:xfrm>
            <a:off x="3573096" y="6841880"/>
            <a:ext cx="2304000" cy="1008000"/>
            <a:chOff x="417146" y="1674446"/>
            <a:chExt cx="2304000" cy="1008000"/>
          </a:xfrm>
        </p:grpSpPr>
        <p:sp>
          <p:nvSpPr>
            <p:cNvPr id="173" name="Rektangel 172"/>
            <p:cNvSpPr/>
            <p:nvPr/>
          </p:nvSpPr>
          <p:spPr>
            <a:xfrm>
              <a:off x="417146" y="1674446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74" name="Rak koppling 173"/>
            <p:cNvCxnSpPr>
              <a:stCxn id="173" idx="1"/>
              <a:endCxn id="173" idx="3"/>
            </p:cNvCxnSpPr>
            <p:nvPr/>
          </p:nvCxnSpPr>
          <p:spPr>
            <a:xfrm>
              <a:off x="417146" y="2178446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textruta 174"/>
            <p:cNvSpPr txBox="1"/>
            <p:nvPr/>
          </p:nvSpPr>
          <p:spPr>
            <a:xfrm>
              <a:off x="444500" y="2199614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6" name="Grupp 175"/>
          <p:cNvGrpSpPr/>
          <p:nvPr/>
        </p:nvGrpSpPr>
        <p:grpSpPr>
          <a:xfrm>
            <a:off x="3573096" y="8084526"/>
            <a:ext cx="2304000" cy="1008000"/>
            <a:chOff x="417146" y="2917092"/>
            <a:chExt cx="2304000" cy="1008000"/>
          </a:xfrm>
        </p:grpSpPr>
        <p:sp>
          <p:nvSpPr>
            <p:cNvPr id="177" name="Rektangel 176"/>
            <p:cNvSpPr/>
            <p:nvPr/>
          </p:nvSpPr>
          <p:spPr>
            <a:xfrm>
              <a:off x="417146" y="2917092"/>
              <a:ext cx="2304000" cy="1008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cxnSp>
          <p:nvCxnSpPr>
            <p:cNvPr id="178" name="Rak koppling 177"/>
            <p:cNvCxnSpPr>
              <a:stCxn id="177" idx="1"/>
              <a:endCxn id="177" idx="3"/>
            </p:cNvCxnSpPr>
            <p:nvPr/>
          </p:nvCxnSpPr>
          <p:spPr>
            <a:xfrm>
              <a:off x="417146" y="3421092"/>
              <a:ext cx="2304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ruta 178"/>
            <p:cNvSpPr txBox="1"/>
            <p:nvPr/>
          </p:nvSpPr>
          <p:spPr>
            <a:xfrm>
              <a:off x="444500" y="3442260"/>
              <a:ext cx="22430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 smtClean="0">
                  <a:latin typeface="Arial Black" panose="020B0A04020102020204" pitchFamily="34" charset="0"/>
                </a:rPr>
                <a:t>Förnamn Efternamn</a:t>
              </a:r>
            </a:p>
            <a:p>
              <a:r>
                <a:rPr lang="sv-S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Enhet </a:t>
              </a:r>
              <a:r>
                <a:rPr lang="sv-S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etc</a:t>
              </a:r>
              <a:endParaRPr lang="sv-S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1423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56</Words>
  <Application>Microsoft Office PowerPoint</Application>
  <PresentationFormat>A4 (210 x 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Office-tema</vt:lpstr>
      <vt:lpstr>PowerPoint-presentation</vt:lpstr>
    </vt:vector>
  </TitlesOfParts>
  <Company>Valdemarsviks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Karlsson, Helena</dc:creator>
  <cp:lastModifiedBy>Karlsson, Helena</cp:lastModifiedBy>
  <cp:revision>2</cp:revision>
  <cp:lastPrinted>2022-04-13T05:50:02Z</cp:lastPrinted>
  <dcterms:created xsi:type="dcterms:W3CDTF">2022-04-13T05:44:22Z</dcterms:created>
  <dcterms:modified xsi:type="dcterms:W3CDTF">2022-04-13T05:52:33Z</dcterms:modified>
</cp:coreProperties>
</file>